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9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938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884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1126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0668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5512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6100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9264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230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06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448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4929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6267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20846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423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0133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1737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7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FC9C9FD-AD97-412D-9A57-937F8F02497A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46529B5-AC64-40E6-8891-B10F63DC6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71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865140"/>
          </a:xfrm>
        </p:spPr>
        <p:txBody>
          <a:bodyPr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</a:rPr>
              <a:t>C PROGRAMMING</a:t>
            </a:r>
            <a:endParaRPr lang="en-US" sz="72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9428" y="4209344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POINTERS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858761"/>
            <a:ext cx="8825658" cy="1244358"/>
          </a:xfrm>
        </p:spPr>
        <p:txBody>
          <a:bodyPr/>
          <a:lstStyle/>
          <a:p>
            <a:r>
              <a:rPr lang="en-US" sz="6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POINTERS</a:t>
            </a:r>
            <a:r>
              <a:rPr 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C LANGUAGE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373814"/>
            <a:ext cx="8825658" cy="3360779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500" dirty="0">
                <a:solidFill>
                  <a:schemeClr val="bg1"/>
                </a:solidFill>
              </a:rPr>
              <a:t>The pointer in C language is a variable which stores the address of another variable. </a:t>
            </a:r>
            <a:endParaRPr lang="en-US" sz="25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bg1"/>
                </a:solidFill>
              </a:rPr>
              <a:t>This </a:t>
            </a:r>
            <a:r>
              <a:rPr lang="en-US" sz="2500" dirty="0">
                <a:solidFill>
                  <a:schemeClr val="bg1"/>
                </a:solidFill>
              </a:rPr>
              <a:t>variable can be of type int, char, array, function, or any other pointer</a:t>
            </a:r>
            <a:r>
              <a:rPr lang="en-US" sz="2500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bg1"/>
                </a:solidFill>
              </a:rPr>
              <a:t> </a:t>
            </a:r>
            <a:r>
              <a:rPr lang="en-US" sz="2500" dirty="0">
                <a:solidFill>
                  <a:schemeClr val="bg1"/>
                </a:solidFill>
              </a:rPr>
              <a:t>The size of the pointer depends on the architecture. However, in 32-bit architecture the size of a pointer is 2 byte.</a:t>
            </a:r>
          </a:p>
        </p:txBody>
      </p:sp>
    </p:spTree>
    <p:extLst>
      <p:ext uri="{BB962C8B-B14F-4D97-AF65-F5344CB8AC3E}">
        <p14:creationId xmlns="" xmlns:p14="http://schemas.microsoft.com/office/powerpoint/2010/main" val="146370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 OF POINTERS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3" y="2603500"/>
            <a:ext cx="9935413" cy="3416300"/>
          </a:xfrm>
        </p:spPr>
        <p:txBody>
          <a:bodyPr>
            <a:normAutofit/>
          </a:bodyPr>
          <a:lstStyle/>
          <a:p>
            <a:r>
              <a:rPr lang="en-US" sz="2500" dirty="0" smtClean="0"/>
              <a:t>Pointer</a:t>
            </a:r>
            <a:r>
              <a:rPr lang="en-US" sz="2500" dirty="0"/>
              <a:t> </a:t>
            </a:r>
            <a:r>
              <a:rPr lang="en-US" sz="2500" b="1" dirty="0"/>
              <a:t>reduces the code</a:t>
            </a:r>
            <a:r>
              <a:rPr lang="en-US" sz="2500" dirty="0"/>
              <a:t> and </a:t>
            </a:r>
            <a:r>
              <a:rPr lang="en-US" sz="2500" b="1" dirty="0"/>
              <a:t>improves the performance</a:t>
            </a:r>
            <a:r>
              <a:rPr lang="en-US" sz="2500" dirty="0"/>
              <a:t>, it is used to retrieving strings, trees, etc. and used with arrays, structures, and functions.</a:t>
            </a:r>
          </a:p>
          <a:p>
            <a:r>
              <a:rPr lang="en-US" sz="2500" dirty="0" smtClean="0"/>
              <a:t>We </a:t>
            </a:r>
            <a:r>
              <a:rPr lang="en-US" sz="2500" dirty="0"/>
              <a:t>can </a:t>
            </a:r>
            <a:r>
              <a:rPr lang="en-US" sz="2500" b="1" dirty="0"/>
              <a:t>return multiple values from a function</a:t>
            </a:r>
            <a:r>
              <a:rPr lang="en-US" sz="2500" dirty="0"/>
              <a:t> using the pointer.</a:t>
            </a:r>
          </a:p>
          <a:p>
            <a:r>
              <a:rPr lang="en-US" sz="2500" dirty="0" smtClean="0"/>
              <a:t>It </a:t>
            </a:r>
            <a:r>
              <a:rPr lang="en-US" sz="2500" dirty="0"/>
              <a:t>makes </a:t>
            </a:r>
            <a:r>
              <a:rPr lang="en-US" sz="2500" dirty="0" smtClean="0"/>
              <a:t>us </a:t>
            </a:r>
            <a:r>
              <a:rPr lang="en-US" sz="2500" dirty="0"/>
              <a:t>able to </a:t>
            </a:r>
            <a:r>
              <a:rPr lang="en-US" sz="2500" b="1" dirty="0"/>
              <a:t>access any memory location</a:t>
            </a:r>
            <a:r>
              <a:rPr lang="en-US" sz="2500" dirty="0"/>
              <a:t> in the computer's memory</a:t>
            </a:r>
            <a:r>
              <a:rPr lang="en-US" sz="2500" dirty="0" smtClean="0"/>
              <a:t>.</a:t>
            </a:r>
            <a:endParaRPr lang="en-US" sz="2500" dirty="0"/>
          </a:p>
        </p:txBody>
      </p:sp>
    </p:spTree>
    <p:extLst>
      <p:ext uri="{BB962C8B-B14F-4D97-AF65-F5344CB8AC3E}">
        <p14:creationId xmlns="" xmlns:p14="http://schemas.microsoft.com/office/powerpoint/2010/main" val="871376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USAGE OF POINTERS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987663" cy="3416300"/>
          </a:xfrm>
        </p:spPr>
        <p:txBody>
          <a:bodyPr>
            <a:normAutofit fontScale="92500"/>
          </a:bodyPr>
          <a:lstStyle/>
          <a:p>
            <a:r>
              <a:rPr lang="en-US" sz="3500" b="1" dirty="0"/>
              <a:t>1) Dynamic memory allocation</a:t>
            </a:r>
            <a:endParaRPr lang="en-US" sz="3500" dirty="0"/>
          </a:p>
          <a:p>
            <a:pPr marL="0" indent="0">
              <a:buNone/>
            </a:pPr>
            <a:r>
              <a:rPr lang="en-US" sz="2500" dirty="0" smtClean="0"/>
              <a:t>	In </a:t>
            </a:r>
            <a:r>
              <a:rPr lang="en-US" sz="2500" dirty="0"/>
              <a:t>c language, we can dynamically allocate memory using </a:t>
            </a:r>
            <a:r>
              <a:rPr lang="en-US" sz="2500" dirty="0" smtClean="0"/>
              <a:t>	malloc</a:t>
            </a:r>
            <a:r>
              <a:rPr lang="en-US" sz="2500" dirty="0"/>
              <a:t>() and calloc() functions where the pointer is used</a:t>
            </a:r>
            <a:r>
              <a:rPr lang="en-US" sz="2500" dirty="0" smtClean="0"/>
              <a:t>.</a:t>
            </a:r>
          </a:p>
          <a:p>
            <a:pPr marL="0" indent="0">
              <a:buNone/>
            </a:pPr>
            <a:endParaRPr lang="en-US" sz="2500" dirty="0"/>
          </a:p>
          <a:p>
            <a:r>
              <a:rPr lang="en-US" sz="3500" b="1" dirty="0"/>
              <a:t>2) Arrays, Functions, and Structures</a:t>
            </a:r>
            <a:endParaRPr lang="en-US" sz="3500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500" dirty="0" smtClean="0"/>
              <a:t>Pointers in c language are widely used in arrays, functions, and 	structures. It reduces the code and improves the performance.</a:t>
            </a:r>
            <a:endParaRPr lang="en-US" sz="2500" dirty="0"/>
          </a:p>
        </p:txBody>
      </p:sp>
    </p:spTree>
    <p:extLst>
      <p:ext uri="{BB962C8B-B14F-4D97-AF65-F5344CB8AC3E}">
        <p14:creationId xmlns="" xmlns:p14="http://schemas.microsoft.com/office/powerpoint/2010/main" val="403685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NULL Pointer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961537" cy="3416300"/>
          </a:xfrm>
        </p:spPr>
        <p:txBody>
          <a:bodyPr>
            <a:normAutofit/>
          </a:bodyPr>
          <a:lstStyle/>
          <a:p>
            <a:r>
              <a:rPr lang="en-US" sz="2500" dirty="0"/>
              <a:t>A pointer that is not assigned any value but NULL is known as the NULL pointer. If </a:t>
            </a:r>
            <a:r>
              <a:rPr lang="en-US" sz="2500" dirty="0" smtClean="0"/>
              <a:t>we </a:t>
            </a:r>
            <a:r>
              <a:rPr lang="en-US" sz="2500" dirty="0"/>
              <a:t>don't have any address to be specified in the pointer at the time of declaration, </a:t>
            </a:r>
            <a:r>
              <a:rPr lang="en-US" sz="2500" dirty="0" smtClean="0"/>
              <a:t>we</a:t>
            </a:r>
            <a:r>
              <a:rPr lang="en-US" sz="2500" dirty="0" smtClean="0"/>
              <a:t> </a:t>
            </a:r>
            <a:r>
              <a:rPr lang="en-US" sz="2500" dirty="0"/>
              <a:t>can assign NULL value. It will provide a better approach</a:t>
            </a:r>
            <a:r>
              <a:rPr lang="en-US" sz="2500" dirty="0" smtClean="0"/>
              <a:t>.</a:t>
            </a:r>
          </a:p>
          <a:p>
            <a:pPr marL="0" indent="0">
              <a:buNone/>
            </a:pPr>
            <a:r>
              <a:rPr lang="en-US" sz="2500" dirty="0"/>
              <a:t>	</a:t>
            </a:r>
            <a:r>
              <a:rPr lang="en-US" sz="2500" dirty="0" smtClean="0"/>
              <a:t>		</a:t>
            </a:r>
            <a:r>
              <a:rPr lang="en-US" sz="2500" b="1" dirty="0" smtClean="0"/>
              <a:t>int </a:t>
            </a:r>
            <a:r>
              <a:rPr lang="en-US" sz="2500" dirty="0" smtClean="0"/>
              <a:t>*p=NULL;</a:t>
            </a:r>
          </a:p>
          <a:p>
            <a:pPr marL="0" indent="0">
              <a:buNone/>
            </a:pPr>
            <a:r>
              <a:rPr lang="en-US" sz="2500" dirty="0" smtClean="0"/>
              <a:t>	In </a:t>
            </a:r>
            <a:r>
              <a:rPr lang="en-US" sz="2500" dirty="0"/>
              <a:t>the most libraries, the value of the pointer is 0 (zero).</a:t>
            </a:r>
          </a:p>
        </p:txBody>
      </p:sp>
    </p:spTree>
    <p:extLst>
      <p:ext uri="{BB962C8B-B14F-4D97-AF65-F5344CB8AC3E}">
        <p14:creationId xmlns="" xmlns:p14="http://schemas.microsoft.com/office/powerpoint/2010/main" val="197926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DECLARING A POINTER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909286" cy="3416300"/>
          </a:xfrm>
        </p:spPr>
        <p:txBody>
          <a:bodyPr>
            <a:normAutofit/>
          </a:bodyPr>
          <a:lstStyle/>
          <a:p>
            <a:r>
              <a:rPr lang="en-US" sz="2500" dirty="0"/>
              <a:t>The pointer in c language can be declared using * (asterisk symbol). It is also known as indirection pointer used to dereference a </a:t>
            </a:r>
            <a:r>
              <a:rPr lang="en-US" sz="2500" dirty="0" smtClean="0"/>
              <a:t>pointer.</a:t>
            </a:r>
          </a:p>
          <a:p>
            <a:pPr marL="0" indent="0">
              <a:buNone/>
            </a:pPr>
            <a:r>
              <a:rPr lang="en-US" sz="2500" dirty="0" smtClean="0"/>
              <a:t> </a:t>
            </a:r>
            <a:r>
              <a:rPr lang="en-US" sz="2500" dirty="0"/>
              <a:t>	</a:t>
            </a:r>
            <a:r>
              <a:rPr lang="en-US" sz="2500" dirty="0" smtClean="0"/>
              <a:t>		</a:t>
            </a:r>
            <a:r>
              <a:rPr lang="en-US" sz="2500" b="1" dirty="0"/>
              <a:t>int</a:t>
            </a:r>
            <a:r>
              <a:rPr lang="en-US" sz="2500" dirty="0"/>
              <a:t> *a;//pointer to int  </a:t>
            </a:r>
          </a:p>
          <a:p>
            <a:pPr marL="0" indent="0">
              <a:buNone/>
            </a:pPr>
            <a:r>
              <a:rPr lang="en-US" sz="2500" b="1" dirty="0" smtClean="0"/>
              <a:t>			char</a:t>
            </a:r>
            <a:r>
              <a:rPr lang="en-US" sz="2500" dirty="0"/>
              <a:t> *c;//pointer to char  </a:t>
            </a:r>
            <a:endParaRPr lang="en-US" sz="2500" dirty="0" smtClean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="" xmlns:p14="http://schemas.microsoft.com/office/powerpoint/2010/main" val="891241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24</TotalTime>
  <Words>160</Words>
  <Application>Microsoft Office PowerPoint</Application>
  <PresentationFormat>Custom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 Boardroom</vt:lpstr>
      <vt:lpstr>C PROGRAMMING</vt:lpstr>
      <vt:lpstr>POINTERS IN C LANGUAGE</vt:lpstr>
      <vt:lpstr>ADVANTAGE OF POINTERS</vt:lpstr>
      <vt:lpstr>USAGE OF POINTERS</vt:lpstr>
      <vt:lpstr>NULL Pointer</vt:lpstr>
      <vt:lpstr>DECLARING A POINTER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POINTERS IN C LANGUAGE</dc:title>
  <dc:creator>Melito</dc:creator>
  <cp:lastModifiedBy>Dell</cp:lastModifiedBy>
  <cp:revision>4</cp:revision>
  <dcterms:created xsi:type="dcterms:W3CDTF">2022-07-15T15:51:57Z</dcterms:created>
  <dcterms:modified xsi:type="dcterms:W3CDTF">2022-07-17T10:05:28Z</dcterms:modified>
</cp:coreProperties>
</file>